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5199975" cy="359997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gN2EPPYgXKkqLJOjjLNyHx3Paw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FD6AA4F-DA7A-4329-8280-A313C7A36827}">
  <a:tblStyle styleId="{5FD6AA4F-DA7A-4329-8280-A313C7A3682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dk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dk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3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49500" y="1143000"/>
            <a:ext cx="21590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9500" y="1143000"/>
            <a:ext cx="21590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ni diapozitiv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Calibri"/>
              <a:buNone/>
              <a:defRPr sz="1653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1pPr>
            <a:lvl2pPr lvl="1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/>
            </a:lvl2pPr>
            <a:lvl3pPr lvl="2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/>
            </a:lvl3pPr>
            <a:lvl4pPr lvl="3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4pPr>
            <a:lvl5pPr lvl="4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5pPr>
            <a:lvl6pPr lvl="5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6pPr>
            <a:lvl7pPr lvl="6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7pPr>
            <a:lvl8pPr lvl="7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8pPr>
            <a:lvl9pPr lvl="8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vsebina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lava odseka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Calibri"/>
              <a:buNone/>
              <a:defRPr sz="1653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5512"/>
              <a:buNone/>
              <a:defRPr sz="5512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961"/>
              <a:buNone/>
              <a:defRPr sz="4961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e vsebini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732498" y="9583264"/>
            <a:ext cx="10709989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2757488" y="9583264"/>
            <a:ext cx="10709989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imerjava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 b="1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 b="1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 b="1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1735783" y="13149904"/>
            <a:ext cx="10660769" cy="19341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2757489" y="8824938"/>
            <a:ext cx="10713272" cy="4324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 b="1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 b="1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 b="1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2757489" y="13149904"/>
            <a:ext cx="10713272" cy="19341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o naslov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zen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sebina z naslovom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Calibri"/>
              <a:buNone/>
              <a:defRPr sz="881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0713272" y="5183304"/>
            <a:ext cx="12757487" cy="25583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788606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8819"/>
              <a:buChar char="•"/>
              <a:defRPr sz="8819"/>
            </a:lvl1pPr>
            <a:lvl2pPr marL="914400" lvl="1" indent="-718629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7717"/>
              <a:buChar char="•"/>
              <a:defRPr sz="7717"/>
            </a:lvl2pPr>
            <a:lvl3pPr marL="1371600" lvl="2" indent="-648589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Char char="•"/>
              <a:defRPr sz="6614"/>
            </a:lvl3pPr>
            <a:lvl4pPr marL="1828800" lvl="3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4pPr>
            <a:lvl5pPr marL="2286000" lvl="4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5pPr>
            <a:lvl6pPr marL="2743200" lvl="5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6pPr>
            <a:lvl7pPr marL="3200400" lvl="6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7pPr>
            <a:lvl8pPr marL="3657600" lvl="7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8pPr>
            <a:lvl9pPr marL="4114800" lvl="8" indent="-578612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1735780" y="10799922"/>
            <a:ext cx="8127648" cy="2000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slik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Calibri"/>
              <a:buNone/>
              <a:defRPr sz="881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0713272" y="5183304"/>
            <a:ext cx="12757487" cy="2558314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1735780" y="10799922"/>
            <a:ext cx="8127648" cy="20008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marL="914400" lvl="1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marL="1371600" lvl="2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marL="1828800" lvl="3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marL="2286000" lvl="4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marL="2743200" lvl="5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marL="3200400" lvl="6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marL="3657600" lvl="7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marL="4114800" lvl="8" indent="-228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navpično besedilo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179237" y="10136527"/>
            <a:ext cx="22841503" cy="21734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vpični naslov in besedil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496548" y="14453838"/>
            <a:ext cx="30508114" cy="5433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5528440" y="9177593"/>
            <a:ext cx="30508114" cy="1598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126"/>
              <a:buFont typeface="Calibri"/>
              <a:buNone/>
              <a:defRPr sz="1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718629" algn="l" rtl="0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7717"/>
              <a:buFont typeface="Arial"/>
              <a:buChar char="•"/>
              <a:defRPr sz="771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648589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Font typeface="Arial"/>
              <a:buChar char="•"/>
              <a:defRPr sz="661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78612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Font typeface="Arial"/>
              <a:buChar char="•"/>
              <a:defRPr sz="55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543623" algn="l" rtl="0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sz="49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33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66675" y="5535580"/>
            <a:ext cx="24703521" cy="30213603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906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0432" y="1684985"/>
            <a:ext cx="5913039" cy="345933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>
            <a:spLocks noGrp="1"/>
          </p:cNvSpPr>
          <p:nvPr>
            <p:ph type="subTitle" idx="1"/>
          </p:nvPr>
        </p:nvSpPr>
        <p:spPr>
          <a:xfrm>
            <a:off x="5701947" y="2287465"/>
            <a:ext cx="23068652" cy="555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4"/>
              <a:buNone/>
            </a:pPr>
            <a:r>
              <a:rPr lang="en-GB" sz="4724" dirty="0">
                <a:latin typeface="Arial"/>
                <a:ea typeface="Arial"/>
                <a:cs typeface="Arial"/>
                <a:sym typeface="Arial"/>
              </a:rPr>
              <a:t>XXI. </a:t>
            </a:r>
            <a:r>
              <a:rPr lang="en-GB" sz="4724" dirty="0" err="1">
                <a:latin typeface="Arial"/>
                <a:ea typeface="Arial"/>
                <a:cs typeface="Arial"/>
                <a:sym typeface="Arial"/>
              </a:rPr>
              <a:t>Čelešnikovi</a:t>
            </a:r>
            <a:r>
              <a:rPr lang="en-GB" sz="4724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4724" dirty="0" err="1">
                <a:latin typeface="Arial"/>
                <a:ea typeface="Arial"/>
                <a:cs typeface="Arial"/>
                <a:sym typeface="Arial"/>
              </a:rPr>
              <a:t>dnevi</a:t>
            </a:r>
            <a:r>
              <a:rPr lang="en-GB" sz="4724" dirty="0">
                <a:latin typeface="Arial"/>
                <a:ea typeface="Arial"/>
                <a:cs typeface="Arial"/>
                <a:sym typeface="Arial"/>
              </a:rPr>
              <a:t> in 28. </a:t>
            </a:r>
            <a:r>
              <a:rPr lang="en-GB" sz="4724" dirty="0" err="1">
                <a:latin typeface="Arial"/>
                <a:ea typeface="Arial"/>
                <a:cs typeface="Arial"/>
                <a:sym typeface="Arial"/>
              </a:rPr>
              <a:t>strokovni</a:t>
            </a:r>
            <a:r>
              <a:rPr lang="en-GB" sz="4724" dirty="0">
                <a:latin typeface="Arial"/>
                <a:ea typeface="Arial"/>
                <a:cs typeface="Arial"/>
                <a:sym typeface="Arial"/>
              </a:rPr>
              <a:t> seminar ZMOKS</a:t>
            </a:r>
            <a:endParaRPr dirty="0"/>
          </a:p>
        </p:txBody>
      </p:sp>
      <p:cxnSp>
        <p:nvCxnSpPr>
          <p:cNvPr id="92" name="Google Shape;92;p1"/>
          <p:cNvCxnSpPr/>
          <p:nvPr/>
        </p:nvCxnSpPr>
        <p:spPr>
          <a:xfrm rot="10800000" flipH="1">
            <a:off x="6086958" y="3038180"/>
            <a:ext cx="18883238" cy="5181"/>
          </a:xfrm>
          <a:prstGeom prst="straightConnector1">
            <a:avLst/>
          </a:prstGeom>
          <a:noFill/>
          <a:ln w="571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Officeova t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Officeova tema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Božič</dc:creator>
  <cp:lastModifiedBy>Skomina, Zala</cp:lastModifiedBy>
  <cp:revision>3</cp:revision>
  <dcterms:created xsi:type="dcterms:W3CDTF">2018-10-03T12:16:08Z</dcterms:created>
  <dcterms:modified xsi:type="dcterms:W3CDTF">2026-09-28T08:58:08Z</dcterms:modified>
</cp:coreProperties>
</file>